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39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9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4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34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8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92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4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52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78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6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5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3D6D9-CF68-4BAA-8188-1AC30144A8FF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8CE7-93B4-4321-BD80-717C66594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3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u="sng" dirty="0" smtClean="0">
                <a:solidFill>
                  <a:srgbClr val="009999"/>
                </a:solidFill>
                <a:latin typeface="Albertus Extra Bold" panose="020E0802040304020204" pitchFamily="34" charset="0"/>
              </a:rPr>
              <a:t>Exciting NEWS!!!</a:t>
            </a:r>
            <a:endParaRPr lang="en-US" i="1" u="sng" dirty="0">
              <a:solidFill>
                <a:srgbClr val="009999"/>
              </a:solidFill>
              <a:latin typeface="Albertus Extra Bold" panose="020E0802040304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9999"/>
                </a:solidFill>
              </a:rPr>
              <a:t>Grace has a new Pastor!!</a:t>
            </a:r>
            <a:endParaRPr lang="en-US" b="1" dirty="0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443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Albertus Extra Bold</vt:lpstr>
      <vt:lpstr>Arial</vt:lpstr>
      <vt:lpstr>Calibri</vt:lpstr>
      <vt:lpstr>Calibri Light</vt:lpstr>
      <vt:lpstr>Office Theme</vt:lpstr>
      <vt:lpstr>Exciting NEWS!!!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Exciting NEWS!!!</dc:title>
  <dc:creator>De'Juan M. Artley</dc:creator>
  <cp:lastModifiedBy>De'Juan M. Artley</cp:lastModifiedBy>
  <cp:revision>1</cp:revision>
  <dcterms:created xsi:type="dcterms:W3CDTF">2018-06-07T03:51:13Z</dcterms:created>
  <dcterms:modified xsi:type="dcterms:W3CDTF">2018-06-07T03:51:20Z</dcterms:modified>
</cp:coreProperties>
</file>